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7"/>
  </p:notesMasterIdLst>
  <p:handoutMasterIdLst>
    <p:handoutMasterId r:id="rId18"/>
  </p:handoutMasterIdLst>
  <p:sldIdLst>
    <p:sldId id="332" r:id="rId7"/>
    <p:sldId id="335" r:id="rId8"/>
    <p:sldId id="342" r:id="rId9"/>
    <p:sldId id="346" r:id="rId10"/>
    <p:sldId id="345" r:id="rId11"/>
    <p:sldId id="347" r:id="rId12"/>
    <p:sldId id="343" r:id="rId13"/>
    <p:sldId id="344" r:id="rId14"/>
    <p:sldId id="349" r:id="rId15"/>
    <p:sldId id="333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uXJwR7SKo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23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882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back at what Learners have created and explain that Learners now need to market and sell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04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with Learners the context of Target audience and Purpose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this will change depending who Learners are presenting to and what they are trying to achieve</a:t>
            </a:r>
          </a:p>
          <a:p>
            <a:endParaRPr lang="en-GB" b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the YouTube video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https://www.youtube.com/watch?v=tuXJwR7SKok </a:t>
            </a: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equivalent video of tv adverts for cars.  Look at how the use of sound and visuals to promote the brand.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79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Large inline version of the video below</a:t>
            </a:r>
          </a:p>
          <a:p>
            <a:r>
              <a:rPr lang="en-GB" u="sng" dirty="0">
                <a:solidFill>
                  <a:schemeClr val="accent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https://www.youtube.com/watch?v=tuXJwR7SKok </a:t>
            </a:r>
            <a:endParaRPr lang="en-GB" u="sng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39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how Learners can market their vehicle and what mediums would be best to present it in.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Talk about the upcoming task and the different audiences and purposes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thinking about the features their vehicle has and how this will be important to either stakeholder, consumer or both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at the different media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058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that Learners have to show that the product has value - not just monetary but what benefits will it bring.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could be environmental, accessibility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4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the task to the Learners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to Learners what software the school has available for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 (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PowerPoint)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Printed Adverts (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Publisher or Writer)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Radio Adverts (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Audacity is free)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Video/TV Advert (Windows movie maker or equivalent)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08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lesson activity sheet and encourage Learners to complete the Stretch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49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tuXJwR7SKok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 Smart  Car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E3373-768C-4626-A75D-E55E7232FF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8206" y="4493337"/>
            <a:ext cx="4268207" cy="289871"/>
          </a:xfrm>
        </p:spPr>
        <p:txBody>
          <a:bodyPr/>
          <a:lstStyle/>
          <a:p>
            <a:r>
              <a:rPr lang="en-GB" sz="2000"/>
              <a:t>Lesson 35</a:t>
            </a:r>
            <a:endParaRPr lang="en-GB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532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7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53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the major selling features of your vehicle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</a:t>
            </a:r>
            <a:r>
              <a:rPr lang="en-GB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PowerPoint, video) aimed at your stakeholders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</a:t>
            </a:r>
            <a:r>
              <a:rPr lang="en-GB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brochure, TV advert, Poster) aimed at your consumers</a:t>
            </a:r>
          </a:p>
        </p:txBody>
      </p:sp>
    </p:spTree>
    <p:extLst>
      <p:ext uri="{BB962C8B-B14F-4D97-AF65-F5344CB8AC3E}">
        <p14:creationId xmlns:p14="http://schemas.microsoft.com/office/powerpoint/2010/main" val="340186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125" y="1156734"/>
            <a:ext cx="10971819" cy="3313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Lesson 10 we decided on the logo and branding for our vehicle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Lesson 26 we performed a SWOT analysis and identified our market and stakeholders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the last few lessons you have designed, built and tested your car.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Now its time to </a:t>
            </a: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SELL, SELL, SELL</a:t>
            </a:r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4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Audience and Purpose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125" y="1156734"/>
            <a:ext cx="10971819" cy="4370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presenting information, consider: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Audience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 the information clearly so it can be easily understood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publication you create will need to serve your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 ensure: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know the purpose is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match the needs and interests of the audience – what do they want to know?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 the video on the next slide with some example car adverts – these adverts are targeting the consumer.  How can you tell?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B2C44-8687-4117-B1EF-CDF9D13D264A}"/>
              </a:ext>
            </a:extLst>
          </p:cNvPr>
          <p:cNvSpPr/>
          <p:nvPr/>
        </p:nvSpPr>
        <p:spPr>
          <a:xfrm>
            <a:off x="2418080" y="1627269"/>
            <a:ext cx="212344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</a:rPr>
              <a:t>Content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209178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2A350-DEBE-43EA-8F5E-AAADA735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 Adverts</a:t>
            </a:r>
          </a:p>
        </p:txBody>
      </p:sp>
      <p:pic>
        <p:nvPicPr>
          <p:cNvPr id="4" name="Online Media 3" title="Top 10 Car Adverts">
            <a:hlinkClick r:id="" action="ppaction://media"/>
            <a:extLst>
              <a:ext uri="{FF2B5EF4-FFF2-40B4-BE49-F238E27FC236}">
                <a16:creationId xmlns:a16="http://schemas.microsoft.com/office/drawing/2014/main" id="{CC294351-4D4B-41F6-B6B1-F8ECDD668CD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3163" y="1000125"/>
            <a:ext cx="9417050" cy="529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are you going to market your vehicle?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type of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marketing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media best suits your audience or will enable global mass market penetration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TV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Radio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6359D-7B32-4847-B52C-764BD8EE8C82}"/>
              </a:ext>
            </a:extLst>
          </p:cNvPr>
          <p:cNvSpPr/>
          <p:nvPr/>
        </p:nvSpPr>
        <p:spPr>
          <a:xfrm>
            <a:off x="2524022" y="2582482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Billboards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Brochures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Celebrity endorsements</a:t>
            </a:r>
          </a:p>
        </p:txBody>
      </p:sp>
    </p:spTree>
    <p:extLst>
      <p:ext uri="{BB962C8B-B14F-4D97-AF65-F5344CB8AC3E}">
        <p14:creationId xmlns:p14="http://schemas.microsoft.com/office/powerpoint/2010/main" val="305795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you value your company and product?</a:t>
            </a:r>
          </a:p>
          <a:p>
            <a:pPr>
              <a:spcBef>
                <a:spcPts val="1200"/>
              </a:spcBef>
            </a:pP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Proposition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A clear statement that explains how your product solves the customers problems or improves their situation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benefits will it bring (measurable – will it save them money? How much?) 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should they buy your product and not your competitions?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What is unique about you?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92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and create at least two of the following: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presentation that you will give to stakeholders that explains the benefits of your new self-driving car and encourage them to mass produce your prototype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brochure that can be handed out in dealerships to consumers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radio or tv advert to promote your vehicle aimed at the consumer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social media campaign about your vehicle</a:t>
            </a:r>
          </a:p>
        </p:txBody>
      </p:sp>
    </p:spTree>
    <p:extLst>
      <p:ext uri="{BB962C8B-B14F-4D97-AF65-F5344CB8AC3E}">
        <p14:creationId xmlns:p14="http://schemas.microsoft.com/office/powerpoint/2010/main" val="318544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71780"/>
            <a:ext cx="11180867" cy="4914440"/>
          </a:xfrm>
        </p:spPr>
        <p:txBody>
          <a:bodyPr/>
          <a:lstStyle/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the major selling features of your vehicle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(e.g. PowerPoint, video) aimed at your stakeholders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(e.g. brochure, TV advert, Poster) aimed at your consumers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587677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672</Words>
  <Application>Microsoft Office PowerPoint</Application>
  <PresentationFormat>Widescreen</PresentationFormat>
  <Paragraphs>85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</vt:lpstr>
      <vt:lpstr>Wingdings</vt:lpstr>
      <vt:lpstr>1_Arm_PPT_Public</vt:lpstr>
      <vt:lpstr>Final Project  Smart  Car </vt:lpstr>
      <vt:lpstr>Objectives</vt:lpstr>
      <vt:lpstr>Review</vt:lpstr>
      <vt:lpstr>Audience and Purpose</vt:lpstr>
      <vt:lpstr>Car Adverts</vt:lpstr>
      <vt:lpstr>Considerations</vt:lpstr>
      <vt:lpstr>Considerations</vt:lpstr>
      <vt:lpstr>Marketing 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2021-04-13T11:50:21Z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